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99" r:id="rId3"/>
    <p:sldId id="300" r:id="rId4"/>
    <p:sldId id="301" r:id="rId5"/>
    <p:sldId id="302" r:id="rId6"/>
    <p:sldId id="303" r:id="rId7"/>
    <p:sldId id="305" r:id="rId8"/>
  </p:sldIdLst>
  <p:sldSz cx="9144000" cy="5143500" type="screen16x9"/>
  <p:notesSz cx="6858000" cy="9144000"/>
  <p:embeddedFontLst>
    <p:embeddedFont>
      <p:font typeface="Sarala" panose="020B0604020202020204" charset="0"/>
      <p:regular r:id="rId10"/>
      <p:bold r:id="rId11"/>
    </p:embeddedFont>
    <p:embeddedFont>
      <p:font typeface="Proxima Nova Semibold" panose="020B0604020202020204" charset="0"/>
      <p:regular r:id="rId12"/>
      <p:bold r:id="rId13"/>
      <p:boldItalic r:id="rId14"/>
    </p:embeddedFon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8B181-01B4-4F6F-8FBF-6FAE1BDAB4D2}">
  <a:tblStyle styleId="{2EF8B181-01B4-4F6F-8FBF-6FAE1BDAB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>
            <a:lumMod val="20000"/>
            <a:lumOff val="80000"/>
            <a:alpha val="27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60" r:id="rId6"/>
    <p:sldLayoutId id="2147483661" r:id="rId7"/>
    <p:sldLayoutId id="2147483662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  <a:alpha val="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-685628" y="1166338"/>
            <a:ext cx="5938902" cy="11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Team IGNITY</a:t>
            </a:r>
            <a:endParaRPr sz="4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73636"/>
            <a:ext cx="3366320" cy="61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sz="1400" dirty="0"/>
              <a:t>Project on the </a:t>
            </a:r>
            <a:r>
              <a:rPr lang="en-US" sz="1400" dirty="0" smtClean="0"/>
              <a:t>topic</a:t>
            </a:r>
          </a:p>
          <a:p>
            <a:pPr marL="0" lvl="0" indent="0" algn="ctr"/>
            <a:r>
              <a:rPr lang="en-US" sz="1400" dirty="0" smtClean="0"/>
              <a:t>"</a:t>
            </a:r>
            <a:r>
              <a:rPr lang="en-US" sz="1400" dirty="0"/>
              <a:t>Fire safety"</a:t>
            </a: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77AD6-3113-4293-8503-2A183FED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92" y="2373235"/>
            <a:ext cx="3608185" cy="115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A70644-8AB7-4344-9CF7-B04EF700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59" y="776896"/>
            <a:ext cx="4140681" cy="883275"/>
          </a:xfrm>
        </p:spPr>
        <p:txBody>
          <a:bodyPr/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Team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C0A0-A602-4A7F-A43F-CCC63126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66" y="1758434"/>
            <a:ext cx="1640379" cy="16403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E7FEA-FDC5-405C-A0A2-21601128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69" y="1758435"/>
            <a:ext cx="1640378" cy="1640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0D9AF-DCED-424D-B329-1B1F70C0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33" y="1758434"/>
            <a:ext cx="1640379" cy="1640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27B7A-B29E-44EB-BC26-D1E7A11CB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4" y="1758436"/>
            <a:ext cx="1642185" cy="16403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D9ADA-600F-4B44-B9DA-4B748303F052}"/>
              </a:ext>
            </a:extLst>
          </p:cNvPr>
          <p:cNvSpPr txBox="1"/>
          <p:nvPr/>
        </p:nvSpPr>
        <p:spPr>
          <a:xfrm>
            <a:off x="288139" y="3569028"/>
            <a:ext cx="2019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latin typeface="Century Gothic" panose="020B0502020202020204" pitchFamily="34" charset="0"/>
              </a:rPr>
              <a:t>Aleksandra </a:t>
            </a:r>
            <a:r>
              <a:rPr lang="en-US" sz="1100" dirty="0" err="1" smtClean="0">
                <a:latin typeface="Century Gothic" panose="020B0502020202020204" pitchFamily="34" charset="0"/>
              </a:rPr>
              <a:t>Staykova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 smtClean="0">
                <a:latin typeface="Century Gothic" panose="020B0502020202020204" pitchFamily="34" charset="0"/>
              </a:rPr>
              <a:t>9</a:t>
            </a:r>
            <a:r>
              <a:rPr lang="en-US" sz="1100" dirty="0" smtClean="0">
                <a:latin typeface="Century Gothic" panose="020B0502020202020204" pitchFamily="34" charset="0"/>
              </a:rPr>
              <a:t>V</a:t>
            </a:r>
            <a:r>
              <a:rPr lang="bg-BG" sz="1100" dirty="0" smtClean="0">
                <a:latin typeface="Century Gothic" panose="020B0502020202020204" pitchFamily="34" charset="0"/>
              </a:rPr>
              <a:t> </a:t>
            </a:r>
            <a:r>
              <a:rPr lang="bg-BG" sz="1100" dirty="0">
                <a:latin typeface="Century Gothic" panose="020B0502020202020204" pitchFamily="34" charset="0"/>
              </a:rPr>
              <a:t>– </a:t>
            </a:r>
            <a:r>
              <a:rPr lang="en-US" sz="1100" dirty="0">
                <a:latin typeface="Century Gothic" panose="020B0502020202020204" pitchFamily="34" charset="0"/>
              </a:rPr>
              <a:t>Scrum trainer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DDAE6-15A8-4D1D-9405-E87BBDF55D56}"/>
              </a:ext>
            </a:extLst>
          </p:cNvPr>
          <p:cNvSpPr txBox="1"/>
          <p:nvPr/>
        </p:nvSpPr>
        <p:spPr>
          <a:xfrm>
            <a:off x="2802398" y="3569027"/>
            <a:ext cx="1419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err="1" smtClean="0">
                <a:latin typeface="Century Gothic" panose="020B0502020202020204" pitchFamily="34" charset="0"/>
              </a:rPr>
              <a:t>Georgi</a:t>
            </a:r>
            <a:r>
              <a:rPr lang="en-US" sz="1100" dirty="0" smtClean="0">
                <a:latin typeface="Century Gothic" panose="020B0502020202020204" pitchFamily="34" charset="0"/>
              </a:rPr>
              <a:t> </a:t>
            </a:r>
            <a:r>
              <a:rPr lang="en-US" sz="1100" dirty="0" err="1" smtClean="0">
                <a:latin typeface="Century Gothic" panose="020B0502020202020204" pitchFamily="34" charset="0"/>
              </a:rPr>
              <a:t>Vasillev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 smtClean="0">
                <a:latin typeface="Century Gothic" panose="020B0502020202020204" pitchFamily="34" charset="0"/>
              </a:rPr>
              <a:t>9</a:t>
            </a:r>
            <a:r>
              <a:rPr lang="en-US" sz="1100" dirty="0" smtClean="0">
                <a:latin typeface="Century Gothic" panose="020B0502020202020204" pitchFamily="34" charset="0"/>
              </a:rPr>
              <a:t>A</a:t>
            </a:r>
            <a:r>
              <a:rPr lang="bg-BG" sz="1100" dirty="0" smtClean="0">
                <a:latin typeface="Century Gothic" panose="020B0502020202020204" pitchFamily="34" charset="0"/>
              </a:rPr>
              <a:t> </a:t>
            </a:r>
            <a:r>
              <a:rPr lang="bg-BG" sz="1100" dirty="0">
                <a:latin typeface="Century Gothic" panose="020B0502020202020204" pitchFamily="34" charset="0"/>
              </a:rPr>
              <a:t>– </a:t>
            </a:r>
            <a:r>
              <a:rPr lang="en-US" sz="1100" dirty="0">
                <a:latin typeface="Century Gothic" panose="020B0502020202020204" pitchFamily="34" charset="0"/>
              </a:rPr>
              <a:t>Designer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D872-E7BF-4718-A5CC-0553ABF73E7B}"/>
              </a:ext>
            </a:extLst>
          </p:cNvPr>
          <p:cNvSpPr txBox="1"/>
          <p:nvPr/>
        </p:nvSpPr>
        <p:spPr>
          <a:xfrm>
            <a:off x="4430152" y="3569026"/>
            <a:ext cx="25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latin typeface="Century Gothic" panose="020B0502020202020204" pitchFamily="34" charset="0"/>
              </a:rPr>
              <a:t>Mario </a:t>
            </a:r>
            <a:r>
              <a:rPr lang="en-US" sz="1100" dirty="0" err="1" smtClean="0">
                <a:latin typeface="Century Gothic" panose="020B0502020202020204" pitchFamily="34" charset="0"/>
              </a:rPr>
              <a:t>Berberov</a:t>
            </a:r>
            <a:endParaRPr lang="bg-BG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 smtClean="0">
                <a:latin typeface="Century Gothic" panose="020B0502020202020204" pitchFamily="34" charset="0"/>
              </a:rPr>
              <a:t>9</a:t>
            </a:r>
            <a:r>
              <a:rPr lang="en-US" sz="1100" dirty="0" smtClean="0">
                <a:latin typeface="Century Gothic" panose="020B0502020202020204" pitchFamily="34" charset="0"/>
              </a:rPr>
              <a:t>B</a:t>
            </a:r>
            <a:r>
              <a:rPr lang="bg-BG" sz="1100" dirty="0" smtClean="0">
                <a:latin typeface="Century Gothic" panose="020B0502020202020204" pitchFamily="34" charset="0"/>
              </a:rPr>
              <a:t> </a:t>
            </a:r>
            <a:r>
              <a:rPr lang="bg-BG" sz="1100" dirty="0">
                <a:latin typeface="Century Gothic" panose="020B0502020202020204" pitchFamily="34" charset="0"/>
              </a:rPr>
              <a:t>– </a:t>
            </a:r>
            <a:r>
              <a:rPr lang="en-US" sz="1100" dirty="0">
                <a:latin typeface="Century Gothic" panose="020B0502020202020204" pitchFamily="34" charset="0"/>
              </a:rPr>
              <a:t>Back end Developer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9751E-0A99-406E-B4A8-6492983D14ED}"/>
              </a:ext>
            </a:extLst>
          </p:cNvPr>
          <p:cNvSpPr txBox="1"/>
          <p:nvPr/>
        </p:nvSpPr>
        <p:spPr>
          <a:xfrm>
            <a:off x="6732178" y="3569025"/>
            <a:ext cx="23461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err="1" smtClean="0">
                <a:latin typeface="Century Gothic" panose="020B0502020202020204" pitchFamily="34" charset="0"/>
              </a:rPr>
              <a:t>Veselin</a:t>
            </a:r>
            <a:r>
              <a:rPr lang="en-US" sz="1100" dirty="0" smtClean="0">
                <a:latin typeface="Century Gothic" panose="020B0502020202020204" pitchFamily="34" charset="0"/>
              </a:rPr>
              <a:t> </a:t>
            </a:r>
            <a:r>
              <a:rPr lang="en-US" sz="1100" dirty="0" err="1" smtClean="0">
                <a:latin typeface="Century Gothic" panose="020B0502020202020204" pitchFamily="34" charset="0"/>
              </a:rPr>
              <a:t>Stoyanov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 smtClean="0">
                <a:latin typeface="Century Gothic" panose="020B0502020202020204" pitchFamily="34" charset="0"/>
              </a:rPr>
              <a:t>9</a:t>
            </a:r>
            <a:r>
              <a:rPr lang="en-US" sz="1100" dirty="0" smtClean="0">
                <a:latin typeface="Century Gothic" panose="020B0502020202020204" pitchFamily="34" charset="0"/>
              </a:rPr>
              <a:t>G</a:t>
            </a:r>
            <a:r>
              <a:rPr lang="bg-BG" sz="1100" dirty="0" smtClean="0">
                <a:latin typeface="Century Gothic" panose="020B0502020202020204" pitchFamily="34" charset="0"/>
              </a:rPr>
              <a:t> </a:t>
            </a:r>
            <a:r>
              <a:rPr lang="bg-BG" sz="1100" dirty="0">
                <a:latin typeface="Century Gothic" panose="020B0502020202020204" pitchFamily="34" charset="0"/>
              </a:rPr>
              <a:t>– </a:t>
            </a:r>
            <a:r>
              <a:rPr lang="en-US" sz="1100" dirty="0">
                <a:latin typeface="Century Gothic" panose="020B0502020202020204" pitchFamily="34" charset="0"/>
              </a:rPr>
              <a:t>Front end Developer</a:t>
            </a:r>
          </a:p>
        </p:txBody>
      </p:sp>
    </p:spTree>
    <p:extLst>
      <p:ext uri="{BB962C8B-B14F-4D97-AF65-F5344CB8AC3E}">
        <p14:creationId xmlns:p14="http://schemas.microsoft.com/office/powerpoint/2010/main" val="21633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8DAE-63A2-418C-B7A2-D9F3F75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289" y="433578"/>
            <a:ext cx="5547234" cy="790205"/>
          </a:xfrm>
        </p:spPr>
        <p:txBody>
          <a:bodyPr/>
          <a:lstStyle/>
          <a:p>
            <a:r>
              <a:rPr lang="en-GB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sym typeface="Montserrat"/>
              </a:rPr>
              <a:t>Stages of development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" y="1375037"/>
            <a:ext cx="2342015" cy="1389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82A6B-4651-42B6-A2B3-E6647C7A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32" y="2650529"/>
            <a:ext cx="2873637" cy="1616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1D559-D730-4A8D-BF0D-FDECA03FD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66" y="1631188"/>
            <a:ext cx="2538586" cy="196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CD105-3A53-454F-B0D1-CC4A7AE6D999}"/>
              </a:ext>
            </a:extLst>
          </p:cNvPr>
          <p:cNvSpPr txBox="1"/>
          <p:nvPr/>
        </p:nvSpPr>
        <p:spPr>
          <a:xfrm>
            <a:off x="110825" y="2241749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85B2E-8B16-4929-B19E-4F4F6717791D}"/>
              </a:ext>
            </a:extLst>
          </p:cNvPr>
          <p:cNvSpPr txBox="1"/>
          <p:nvPr/>
        </p:nvSpPr>
        <p:spPr>
          <a:xfrm>
            <a:off x="2704786" y="382418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C5620-A41E-4E84-96E6-C8F15612CD15}"/>
              </a:ext>
            </a:extLst>
          </p:cNvPr>
          <p:cNvSpPr txBox="1"/>
          <p:nvPr/>
        </p:nvSpPr>
        <p:spPr>
          <a:xfrm>
            <a:off x="6119577" y="305239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82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B7A-6ECD-4E88-8D6A-2ABE5D83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032" y="712733"/>
            <a:ext cx="4379495" cy="935025"/>
          </a:xfrm>
        </p:spPr>
        <p:txBody>
          <a:bodyPr/>
          <a:lstStyle/>
          <a:p>
            <a:r>
              <a:rPr lang="en-US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Our idea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C03B-6714-4C4B-AC11-355CC8ED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" y="2597702"/>
            <a:ext cx="5035243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BAB4E-B715-4A01-B92E-EFDDE76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31" y="136079"/>
            <a:ext cx="5096489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9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A59733-C273-4F56-B8F3-8C2F4513087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97000" y="730843"/>
            <a:ext cx="7950000" cy="447600"/>
          </a:xfrm>
        </p:spPr>
        <p:txBody>
          <a:bodyPr/>
          <a:lstStyle/>
          <a:p>
            <a:r>
              <a:rPr lang="en-GB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The programs we used</a:t>
            </a:r>
            <a:endParaRPr 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5" y="1727417"/>
            <a:ext cx="838969" cy="779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67" y="1727417"/>
            <a:ext cx="833878" cy="833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E8588-CCC4-4D56-873D-2BE1C494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59" y="1727417"/>
            <a:ext cx="882329" cy="882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31" y="2895375"/>
            <a:ext cx="2450521" cy="1633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26" y="3143008"/>
            <a:ext cx="1826676" cy="1141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F0193-9AE6-4D87-A8FD-D89C47AB4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07" y="3197780"/>
            <a:ext cx="1052046" cy="1028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86B895-F92B-488B-83BE-C735D9EC9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4740" y="3197780"/>
            <a:ext cx="1106205" cy="1028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F8CC87-CB6E-40E6-8890-123431B93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391" y="3245093"/>
            <a:ext cx="1352609" cy="9342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626516-4089-444B-8EC1-3BC960E13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3956" y="1627600"/>
            <a:ext cx="1081961" cy="1081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739655-3183-4376-B23E-10E6DEB3A6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655" y="1674323"/>
            <a:ext cx="830904" cy="10183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9B511D-0F15-4B94-93F7-FBEF25916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5219" y="1689770"/>
            <a:ext cx="1582857" cy="9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B3DC-97F3-4D47-89F0-FCFDA244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FFC22-42AB-4CD8-B5EA-ACDD8A46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577C33-793E-4A31-AFD6-BA18D1F58B0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FAE044-2AA3-42A5-A5D1-1A07D80F59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240B1-2A17-4143-A32E-06BC7A7E01A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7000" y="721163"/>
            <a:ext cx="7950000" cy="554183"/>
          </a:xfrm>
        </p:spPr>
        <p:txBody>
          <a:bodyPr/>
          <a:lstStyle/>
          <a:p>
            <a:r>
              <a:rPr lang="en-GB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Future ideas and </a:t>
            </a:r>
            <a:r>
              <a:rPr lang="en-GB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purposes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277AE-0A4A-452D-A1F0-E1464AC4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62" y="1699993"/>
            <a:ext cx="4323876" cy="2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D1030-A92A-4ADA-B4EB-ACC12957E3F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128" y="921274"/>
            <a:ext cx="4317618" cy="2005832"/>
          </a:xfrm>
        </p:spPr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Tha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nk you for your attention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6F15A-A72C-4D4E-84ED-8B63EA3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03967" y="2927106"/>
            <a:ext cx="4236905" cy="13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9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62</Words>
  <Application>Microsoft Office PowerPoint</Application>
  <PresentationFormat>Презентация на цял екран (16:9)</PresentationFormat>
  <Paragraphs>20</Paragraphs>
  <Slides>7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Sarala</vt:lpstr>
      <vt:lpstr>Proxima Nova Semibold</vt:lpstr>
      <vt:lpstr>Arial</vt:lpstr>
      <vt:lpstr>Montserrat</vt:lpstr>
      <vt:lpstr>Century Gothic</vt:lpstr>
      <vt:lpstr>Final Project Proposal by Slidesgo</vt:lpstr>
      <vt:lpstr>Team IGNITY</vt:lpstr>
      <vt:lpstr>Презентация на PowerPoint</vt:lpstr>
      <vt:lpstr>Stages of development</vt:lpstr>
      <vt:lpstr>Our idea</vt:lpstr>
      <vt:lpstr>The programs we used</vt:lpstr>
      <vt:lpstr>Презентация на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IGNITY</dc:title>
  <dc:creator>Alex</dc:creator>
  <cp:lastModifiedBy>User</cp:lastModifiedBy>
  <cp:revision>13</cp:revision>
  <dcterms:modified xsi:type="dcterms:W3CDTF">2021-04-26T16:42:36Z</dcterms:modified>
</cp:coreProperties>
</file>